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4" r:id="rId12"/>
    <p:sldId id="26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A1AE2-755E-42C5-ADC0-DDE9478C3B99}" v="91" dt="2025-11-22T20:21:27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0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2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01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3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07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6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4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2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0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41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interiér, nábytek, zeď, stůl&#10;&#10;Obsah generovaný pomocí AI může být nesprávný.">
            <a:extLst>
              <a:ext uri="{FF2B5EF4-FFF2-40B4-BE49-F238E27FC236}">
                <a16:creationId xmlns:a16="http://schemas.microsoft.com/office/drawing/2014/main" id="{38FAB739-5311-EDD4-8F8A-043B4C6E5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6" r="14343" b="-1"/>
          <a:stretch>
            <a:fillRect/>
          </a:stretch>
        </p:blipFill>
        <p:spPr>
          <a:xfrm>
            <a:off x="20" y="11027"/>
            <a:ext cx="7803224" cy="685798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8B2ECD5-47B1-47AD-AC9D-045064631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896636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1D2B02-5715-2CD5-C4E9-17D41C1EC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914400"/>
            <a:ext cx="4659086" cy="342786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6000" dirty="0">
                <a:solidFill>
                  <a:srgbClr val="FFFFFF"/>
                </a:solidFill>
              </a:rPr>
              <a:t>Dětský domov Racek – vánoční tvoření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08B75ED-71FE-029D-3F45-A368CE94C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5253051"/>
            <a:ext cx="5309028" cy="1401108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1300" dirty="0">
                <a:solidFill>
                  <a:srgbClr val="FFFFFF"/>
                </a:solidFill>
              </a:rPr>
              <a:t>Akce se uskutečnila díky sponzorům nadačního fondu AKTENA CZ s.r.o., </a:t>
            </a:r>
            <a:r>
              <a:rPr lang="cs-CZ" sz="1300" dirty="0" err="1">
                <a:solidFill>
                  <a:srgbClr val="FFFFFF"/>
                </a:solidFill>
              </a:rPr>
              <a:t>dd</a:t>
            </a:r>
            <a:r>
              <a:rPr lang="cs-CZ" sz="1300" dirty="0">
                <a:solidFill>
                  <a:srgbClr val="FFFFFF"/>
                </a:solidFill>
              </a:rPr>
              <a:t> Racek a studentům Gymnázia </a:t>
            </a:r>
            <a:r>
              <a:rPr lang="cs-CZ" sz="1300" dirty="0" err="1">
                <a:solidFill>
                  <a:srgbClr val="FFFFFF"/>
                </a:solidFill>
              </a:rPr>
              <a:t>Fostra</a:t>
            </a:r>
            <a:r>
              <a:rPr lang="cs-CZ" sz="1300" dirty="0">
                <a:solidFill>
                  <a:srgbClr val="FFFFFF"/>
                </a:solidFill>
              </a:rPr>
              <a:t>  - 22.11.2025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Úvodní barva na bílém povrchu">
            <a:extLst>
              <a:ext uri="{FF2B5EF4-FFF2-40B4-BE49-F238E27FC236}">
                <a16:creationId xmlns:a16="http://schemas.microsoft.com/office/drawing/2014/main" id="{E8B24B62-E758-04ED-D9BA-B6BE0FE76F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51" r="44953"/>
          <a:stretch>
            <a:fillRect/>
          </a:stretch>
        </p:blipFill>
        <p:spPr>
          <a:xfrm>
            <a:off x="7803244" y="-1"/>
            <a:ext cx="4388756" cy="6857999"/>
          </a:xfrm>
          <a:prstGeom prst="rect">
            <a:avLst/>
          </a:prstGeom>
        </p:spPr>
      </p:pic>
      <p:pic>
        <p:nvPicPr>
          <p:cNvPr id="7" name="Zástupný obsah 8" descr="Obsah obrázku osoba, interiér, zeď, oblečení&#10;&#10;Obsah generovaný pomocí AI může být nesprávný.">
            <a:extLst>
              <a:ext uri="{FF2B5EF4-FFF2-40B4-BE49-F238E27FC236}">
                <a16:creationId xmlns:a16="http://schemas.microsoft.com/office/drawing/2014/main" id="{1D619A51-2394-058E-F56C-4B323C76A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243" y="0"/>
            <a:ext cx="2266174" cy="3565525"/>
          </a:xfrm>
          <a:prstGeom prst="rect">
            <a:avLst/>
          </a:prstGeom>
        </p:spPr>
      </p:pic>
      <p:pic>
        <p:nvPicPr>
          <p:cNvPr id="10" name="Obrázek 9" descr="Obsah obrázku oblečení, osoba, Lidská tvář, interiér&#10;&#10;Obsah generovaný pomocí AI může být nesprávný.">
            <a:extLst>
              <a:ext uri="{FF2B5EF4-FFF2-40B4-BE49-F238E27FC236}">
                <a16:creationId xmlns:a16="http://schemas.microsoft.com/office/drawing/2014/main" id="{5400295C-2B93-BB03-F95A-BE69B8260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416" y="-3"/>
            <a:ext cx="2303645" cy="3565525"/>
          </a:xfrm>
          <a:prstGeom prst="rect">
            <a:avLst/>
          </a:prstGeom>
        </p:spPr>
      </p:pic>
      <p:pic>
        <p:nvPicPr>
          <p:cNvPr id="13" name="Obrázek 12" descr="Obsah obrázku osoba, Lidská tvář, oblečení, zeď&#10;&#10;Obsah generovaný pomocí AI může být nesprávný.">
            <a:extLst>
              <a:ext uri="{FF2B5EF4-FFF2-40B4-BE49-F238E27FC236}">
                <a16:creationId xmlns:a16="http://schemas.microsoft.com/office/drawing/2014/main" id="{D9C7CCFA-377F-A82B-8679-558F240F28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243" y="3565522"/>
            <a:ext cx="4569817" cy="3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11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D77CAD-25B1-FBCF-BE9F-D379096C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528" y="1032764"/>
            <a:ext cx="4308672" cy="32240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9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paní</a:t>
            </a:r>
            <a:r>
              <a:rPr lang="en-US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Jitka </a:t>
            </a:r>
            <a:r>
              <a:rPr lang="en-US" sz="49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Stolínová</a:t>
            </a:r>
            <a:br>
              <a:rPr lang="en-US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Srdečné </a:t>
            </a:r>
            <a:r>
              <a:rPr lang="en-US" sz="49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díky</a:t>
            </a:r>
            <a:r>
              <a:rPr lang="cs-CZ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49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sah 4" descr="Obsah obrázku interiér, nábytek, oblečení, stůl&#10;&#10;Obsah generovaný pomocí AI může být nesprávný.">
            <a:extLst>
              <a:ext uri="{FF2B5EF4-FFF2-40B4-BE49-F238E27FC236}">
                <a16:creationId xmlns:a16="http://schemas.microsoft.com/office/drawing/2014/main" id="{5D127126-C212-88B7-FB43-25AE2331F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r="20813" b="-1"/>
          <a:stretch>
            <a:fillRect/>
          </a:stretch>
        </p:blipFill>
        <p:spPr>
          <a:xfrm>
            <a:off x="20" y="10"/>
            <a:ext cx="6931132" cy="685799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A391F1-4B2C-521B-F6A5-52C74B303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5848" y="47115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99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C178F8-395D-F66D-75F1-BAAA0005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528" y="1032764"/>
            <a:ext cx="4308672" cy="32240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Aneta Hlaváčková</a:t>
            </a:r>
            <a:br>
              <a:rPr lang="cs-CZ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I3C</a:t>
            </a:r>
            <a:br>
              <a:rPr lang="en-US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Srdečné </a:t>
            </a:r>
            <a:r>
              <a:rPr lang="en-US" sz="49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díky</a:t>
            </a:r>
            <a:r>
              <a:rPr lang="cs-CZ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49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Zástupný obsah 10" descr="Obsah obrázku oblečení, osoba, Lidská tvář, interiér&#10;&#10;Obsah generovaný pomocí AI může být nesprávný.">
            <a:extLst>
              <a:ext uri="{FF2B5EF4-FFF2-40B4-BE49-F238E27FC236}">
                <a16:creationId xmlns:a16="http://schemas.microsoft.com/office/drawing/2014/main" id="{8CA0C7F7-8F44-F80C-D26A-207477B48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37" b="-1"/>
          <a:stretch>
            <a:fillRect/>
          </a:stretch>
        </p:blipFill>
        <p:spPr>
          <a:xfrm>
            <a:off x="20" y="10"/>
            <a:ext cx="6931132" cy="685799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CA391F1-4B2C-521B-F6A5-52C74B303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5848" y="47115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8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6C2367-15EA-65EA-DFD4-48BAE16D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528" y="1032764"/>
            <a:ext cx="4308672" cy="32240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Melani van der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Zwan</a:t>
            </a:r>
            <a:br>
              <a:rPr lang="cs-CZ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I3B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Srdečné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díky</a:t>
            </a:r>
            <a:r>
              <a:rPr lang="cs-CZ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sah 4" descr="Obsah obrázku oblečení, osoba, interiér, zeď&#10;&#10;Obsah generovaný pomocí AI může být nesprávný.">
            <a:extLst>
              <a:ext uri="{FF2B5EF4-FFF2-40B4-BE49-F238E27FC236}">
                <a16:creationId xmlns:a16="http://schemas.microsoft.com/office/drawing/2014/main" id="{818A6FF5-B06B-A562-D3C2-DDAF68B90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r="28420" b="-1"/>
          <a:stretch>
            <a:fillRect/>
          </a:stretch>
        </p:blipFill>
        <p:spPr>
          <a:xfrm>
            <a:off x="20" y="10"/>
            <a:ext cx="6931132" cy="685799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CA391F1-4B2C-521B-F6A5-52C74B303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5848" y="47115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5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E25732-EEDD-A853-29CD-A8544A00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528" y="1032764"/>
            <a:ext cx="4308672" cy="32240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Lenka </a:t>
            </a:r>
            <a:r>
              <a:rPr lang="en-US" sz="49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Hůrková</a:t>
            </a:r>
            <a:br>
              <a:rPr lang="cs-CZ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I3D</a:t>
            </a:r>
            <a:br>
              <a:rPr lang="en-US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Srdečné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díky</a:t>
            </a:r>
            <a:r>
              <a:rPr lang="cs-CZ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4" name="Zástupný obsah 33" descr="Obsah obrázku oblečení, osoba, stůl, interiér&#10;&#10;Obsah generovaný pomocí AI může být nesprávný.">
            <a:extLst>
              <a:ext uri="{FF2B5EF4-FFF2-40B4-BE49-F238E27FC236}">
                <a16:creationId xmlns:a16="http://schemas.microsoft.com/office/drawing/2014/main" id="{73FD7FDB-B3B0-A661-8278-017243EED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" r="1" b="22427"/>
          <a:stretch>
            <a:fillRect/>
          </a:stretch>
        </p:blipFill>
        <p:spPr bwMode="auto">
          <a:xfrm>
            <a:off x="20" y="10"/>
            <a:ext cx="69311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CA391F1-4B2C-521B-F6A5-52C74B303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5848" y="47115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57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AE6F61-53B4-4AAC-C7AC-5EFA6628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528" y="1032764"/>
            <a:ext cx="4308672" cy="32240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Judy 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Krayem</a:t>
            </a:r>
            <a:br>
              <a:rPr lang="cs-CZ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I3A</a:t>
            </a:r>
            <a:b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Srdečné </a:t>
            </a:r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díky</a:t>
            </a:r>
            <a:r>
              <a:rPr lang="cs-CZ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Zástupný obsah 16" descr="Obsah obrázku oblečení, interiér, boty, osoba&#10;&#10;Obsah generovaný pomocí AI může být nesprávný.">
            <a:extLst>
              <a:ext uri="{FF2B5EF4-FFF2-40B4-BE49-F238E27FC236}">
                <a16:creationId xmlns:a16="http://schemas.microsoft.com/office/drawing/2014/main" id="{75839351-F87D-9ED9-2A3A-6567BA17D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6" r="20681" b="-1"/>
          <a:stretch>
            <a:fillRect/>
          </a:stretch>
        </p:blipFill>
        <p:spPr>
          <a:xfrm>
            <a:off x="20" y="10"/>
            <a:ext cx="6931132" cy="685799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CA391F1-4B2C-521B-F6A5-52C74B303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5848" y="47115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85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A1766E-CC18-5FAB-F211-F1522E2A8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02091"/>
            <a:ext cx="3291840" cy="277021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 dirty="0" err="1"/>
              <a:t>Jayl</a:t>
            </a:r>
            <a:r>
              <a:rPr lang="cs-CZ" sz="4400" dirty="0" err="1"/>
              <a:t>inh</a:t>
            </a:r>
            <a:r>
              <a:rPr lang="cs-CZ" sz="4400" dirty="0"/>
              <a:t> Duong</a:t>
            </a:r>
            <a:br>
              <a:rPr lang="cs-CZ" sz="4400" dirty="0"/>
            </a:br>
            <a:r>
              <a:rPr lang="cs-CZ" sz="4400" dirty="0"/>
              <a:t>I3A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Srdečné </a:t>
            </a:r>
            <a:r>
              <a:rPr lang="en-US" sz="4400" dirty="0" err="1"/>
              <a:t>díky</a:t>
            </a:r>
            <a:r>
              <a:rPr lang="cs-CZ" sz="4400" dirty="0"/>
              <a:t> </a:t>
            </a:r>
            <a:r>
              <a:rPr lang="en-US" sz="4400" dirty="0">
                <a:sym typeface="Wingdings" panose="05000000000000000000" pitchFamily="2" charset="2"/>
              </a:rPr>
              <a:t></a:t>
            </a:r>
            <a:endParaRPr lang="en-US" sz="4400" dirty="0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9D7B6BE-A4E0-4483-BEC5-493AC3E5D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4596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Zástupný obsah 8" descr="Obsah obrázku oblečení, osoba, Lidská tvář, interiér&#10;&#10;Obsah generovaný pomocí AI může být nesprávný.">
            <a:extLst>
              <a:ext uri="{FF2B5EF4-FFF2-40B4-BE49-F238E27FC236}">
                <a16:creationId xmlns:a16="http://schemas.microsoft.com/office/drawing/2014/main" id="{E9EAB9DA-B199-0638-5E6F-364728E58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" r="3" b="3"/>
          <a:stretch>
            <a:fillRect/>
          </a:stretch>
        </p:blipFill>
        <p:spPr>
          <a:xfrm>
            <a:off x="4443984" y="1049905"/>
            <a:ext cx="7086600" cy="47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234E2E-E102-486E-F89A-DD250841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434438"/>
            <a:ext cx="2983229" cy="261297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dirty="0"/>
              <a:t>Julie</a:t>
            </a:r>
            <a:r>
              <a:rPr lang="cs-CZ" sz="4400" dirty="0"/>
              <a:t> Ivanova I2B</a:t>
            </a:r>
            <a:br>
              <a:rPr lang="cs-CZ" sz="4400" dirty="0"/>
            </a:br>
            <a:br>
              <a:rPr lang="cs-CZ" sz="4400" dirty="0"/>
            </a:br>
            <a:r>
              <a:rPr lang="cs-CZ" sz="4400" dirty="0"/>
              <a:t>Srdečné díky </a:t>
            </a:r>
            <a:r>
              <a:rPr lang="cs-CZ" sz="4400" dirty="0">
                <a:sym typeface="Wingdings" panose="05000000000000000000" pitchFamily="2" charset="2"/>
              </a:rPr>
              <a:t></a:t>
            </a:r>
            <a:endParaRPr lang="en-US" sz="4400" dirty="0"/>
          </a:p>
        </p:txBody>
      </p:sp>
      <p:pic>
        <p:nvPicPr>
          <p:cNvPr id="5" name="Zástupný obsah 4" descr="Obsah obrázku osoba, Lidská tvář, oblečení, interiér&#10;&#10;Obsah generovaný pomocí AI může být nesprávný.">
            <a:extLst>
              <a:ext uri="{FF2B5EF4-FFF2-40B4-BE49-F238E27FC236}">
                <a16:creationId xmlns:a16="http://schemas.microsoft.com/office/drawing/2014/main" id="{29B44C04-93A3-D7D5-3862-D6B759468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1386" b="12005"/>
          <a:stretch>
            <a:fillRect/>
          </a:stretch>
        </p:blipFill>
        <p:spPr>
          <a:xfrm>
            <a:off x="4229100" y="1348712"/>
            <a:ext cx="7290648" cy="410100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6B4E86-32C4-273A-1ADF-6B4424354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8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3" name="Rectangle 51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F12A7F-697C-FE8F-F828-DFC073A9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010" y="4660585"/>
            <a:ext cx="9549183" cy="881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200"/>
              <a:t>Hlaváčková Monika, AKTENA CZ, s.r.o.</a:t>
            </a:r>
          </a:p>
        </p:txBody>
      </p:sp>
      <p:pic>
        <p:nvPicPr>
          <p:cNvPr id="6" name="Zástupný obsah 5" descr="Obsah obrázku interiér, oblečení, osoba, narozeninový dort&#10;&#10;Obsah generovaný pomocí AI může být nesprávný.">
            <a:extLst>
              <a:ext uri="{FF2B5EF4-FFF2-40B4-BE49-F238E27FC236}">
                <a16:creationId xmlns:a16="http://schemas.microsoft.com/office/drawing/2014/main" id="{7E79B4B3-A701-CAA3-0A85-B96AB7B2D3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2" r="-2" b="16008"/>
          <a:stretch>
            <a:fillRect/>
          </a:stretch>
        </p:blipFill>
        <p:spPr>
          <a:xfrm>
            <a:off x="8646461" y="2400146"/>
            <a:ext cx="1849560" cy="1947672"/>
          </a:xfrm>
          <a:prstGeom prst="rect">
            <a:avLst/>
          </a:prstGeom>
        </p:spPr>
      </p:pic>
      <p:pic>
        <p:nvPicPr>
          <p:cNvPr id="22" name="Obrázek 21" descr="Obsah obrázku osoba, Lidská tvář, oblečení, Módní doplňky&#10;&#10;Obsah generovaný pomocí AI může být nesprávný.">
            <a:extLst>
              <a:ext uri="{FF2B5EF4-FFF2-40B4-BE49-F238E27FC236}">
                <a16:creationId xmlns:a16="http://schemas.microsoft.com/office/drawing/2014/main" id="{D738E0F3-8D2F-DACF-1FF2-A2907C738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64" y="355667"/>
            <a:ext cx="2232288" cy="1947672"/>
          </a:xfrm>
          <a:prstGeom prst="rect">
            <a:avLst/>
          </a:prstGeom>
        </p:spPr>
      </p:pic>
      <p:pic>
        <p:nvPicPr>
          <p:cNvPr id="14" name="Obrázek 13" descr="Obsah obrázku oblečení, interiér, zeď, osoba&#10;&#10;Obsah generovaný pomocí AI může být nesprávný.">
            <a:extLst>
              <a:ext uri="{FF2B5EF4-FFF2-40B4-BE49-F238E27FC236}">
                <a16:creationId xmlns:a16="http://schemas.microsoft.com/office/drawing/2014/main" id="{7F8B4315-0F2E-A058-A929-80F882474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4" r="26920" b="2"/>
          <a:stretch>
            <a:fillRect/>
          </a:stretch>
        </p:blipFill>
        <p:spPr>
          <a:xfrm>
            <a:off x="5171222" y="346504"/>
            <a:ext cx="1849552" cy="1947672"/>
          </a:xfrm>
          <a:prstGeom prst="rect">
            <a:avLst/>
          </a:prstGeom>
        </p:spPr>
      </p:pic>
      <p:pic>
        <p:nvPicPr>
          <p:cNvPr id="16" name="Obrázek 15" descr="Obsah obrázku osoba, oblečení, Lidská tvář, batole&#10;&#10;Obsah generovaný pomocí AI může být nesprávný.">
            <a:extLst>
              <a:ext uri="{FF2B5EF4-FFF2-40B4-BE49-F238E27FC236}">
                <a16:creationId xmlns:a16="http://schemas.microsoft.com/office/drawing/2014/main" id="{23040F2F-AF22-0718-5032-11DF802C34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7" r="27257" b="2"/>
          <a:stretch>
            <a:fillRect/>
          </a:stretch>
        </p:blipFill>
        <p:spPr>
          <a:xfrm>
            <a:off x="1686876" y="2401826"/>
            <a:ext cx="1849552" cy="1947672"/>
          </a:xfrm>
          <a:prstGeom prst="rect">
            <a:avLst/>
          </a:prstGeom>
        </p:spPr>
      </p:pic>
      <p:pic>
        <p:nvPicPr>
          <p:cNvPr id="18" name="Zástupný obsah 17" descr="Obsah obrázku Lidská tvář, oblečení, osoba, interiér&#10;&#10;Obsah generovaný pomocí AI může být nesprávný.">
            <a:extLst>
              <a:ext uri="{FF2B5EF4-FFF2-40B4-BE49-F238E27FC236}">
                <a16:creationId xmlns:a16="http://schemas.microsoft.com/office/drawing/2014/main" id="{69683584-2DCA-71A7-F328-5706B45D20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56" y="346504"/>
            <a:ext cx="2917860" cy="1947672"/>
          </a:xfrm>
          <a:prstGeom prst="rect">
            <a:avLst/>
          </a:prstGeom>
        </p:spPr>
      </p:pic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926090AB-1BA6-EA11-E390-598B3C51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4218" y="6271680"/>
            <a:ext cx="102047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Obrázek 25" descr="Obsah obrázku osoba, oblečení, interiér, Lidská tvář&#10;&#10;Obsah generovaný pomocí AI může být nesprávný.">
            <a:extLst>
              <a:ext uri="{FF2B5EF4-FFF2-40B4-BE49-F238E27FC236}">
                <a16:creationId xmlns:a16="http://schemas.microsoft.com/office/drawing/2014/main" id="{9900DCC3-3F64-3721-C029-7257968264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15" y="2375907"/>
            <a:ext cx="2958588" cy="19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87961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21B73D6610744789EDB138AE48F332" ma:contentTypeVersion="10" ma:contentTypeDescription="Create a new document." ma:contentTypeScope="" ma:versionID="854ed7f7d803f8209c690ddb6c406bb2">
  <xsd:schema xmlns:xsd="http://www.w3.org/2001/XMLSchema" xmlns:xs="http://www.w3.org/2001/XMLSchema" xmlns:p="http://schemas.microsoft.com/office/2006/metadata/properties" xmlns:ns3="b39fe2a3-0897-4a76-beca-088fe1fa47bc" targetNamespace="http://schemas.microsoft.com/office/2006/metadata/properties" ma:root="true" ma:fieldsID="902a38d376de804f6c73d4cc83abd9d3" ns3:_="">
    <xsd:import namespace="b39fe2a3-0897-4a76-beca-088fe1fa47bc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9fe2a3-0897-4a76-beca-088fe1fa47bc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39fe2a3-0897-4a76-beca-088fe1fa47bc" xsi:nil="true"/>
  </documentManagement>
</p:properties>
</file>

<file path=customXml/itemProps1.xml><?xml version="1.0" encoding="utf-8"?>
<ds:datastoreItem xmlns:ds="http://schemas.openxmlformats.org/officeDocument/2006/customXml" ds:itemID="{6EEA457E-157B-4A14-9D75-4EC5ADD309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79D9B0-A12E-43CD-8486-E06967C2E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9fe2a3-0897-4a76-beca-088fe1fa4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FD91DF-99BE-4C2F-AAF7-5F1AB280614C}">
  <ds:schemaRefs>
    <ds:schemaRef ds:uri="http://purl.org/dc/dcmitype/"/>
    <ds:schemaRef ds:uri="http://schemas.microsoft.com/office/2006/documentManagement/types"/>
    <ds:schemaRef ds:uri="http://purl.org/dc/elements/1.1/"/>
    <ds:schemaRef ds:uri="b39fe2a3-0897-4a76-beca-088fe1fa47bc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107</Words>
  <Application>Microsoft Office PowerPoint</Application>
  <PresentationFormat>Širokoúhlá obrazovka</PresentationFormat>
  <Paragraphs>10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Grandview Display</vt:lpstr>
      <vt:lpstr>Wingdings</vt:lpstr>
      <vt:lpstr>DashVTI</vt:lpstr>
      <vt:lpstr>Dětský domov Racek – vánoční tvoření</vt:lpstr>
      <vt:lpstr>paní Jitka Stolínová  Srdečné díky </vt:lpstr>
      <vt:lpstr>Aneta Hlaváčková I3C  Srdečné díky </vt:lpstr>
      <vt:lpstr>Melani van der Zwan I3B  Srdečné díky   </vt:lpstr>
      <vt:lpstr>Lenka Hůrková I3D  Srdečné díky </vt:lpstr>
      <vt:lpstr>Judy Krayem I3A  Srdečné díky </vt:lpstr>
      <vt:lpstr>Jaylinh Duong I3A  Srdečné díky </vt:lpstr>
      <vt:lpstr>Julie Ivanova I2B  Srdečné díky </vt:lpstr>
      <vt:lpstr>Hlaváčková Monika, AKTENA CZ, s.r.o.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Aneta Hlaváčková</dc:creator>
  <cp:lastModifiedBy>Aneta Hlaváčková</cp:lastModifiedBy>
  <cp:revision>3</cp:revision>
  <dcterms:created xsi:type="dcterms:W3CDTF">2025-11-22T17:32:53Z</dcterms:created>
  <dcterms:modified xsi:type="dcterms:W3CDTF">2025-11-24T15:45:42Z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0x010100F021B73D6610744789EDB138AE48F332</vt:lpwstr>
  </property>
</Properties>
</file>